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9"/>
  </p:notesMasterIdLst>
  <p:sldIdLst>
    <p:sldId id="257" r:id="rId3"/>
    <p:sldId id="269" r:id="rId4"/>
    <p:sldId id="275" r:id="rId5"/>
    <p:sldId id="288" r:id="rId6"/>
    <p:sldId id="265" r:id="rId7"/>
    <p:sldId id="286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179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svg>
</file>

<file path=ppt/media/image27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51970445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11/04/2018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9.xml"/><Relationship Id="rId117" Type="http://schemas.openxmlformats.org/officeDocument/2006/relationships/slideLayout" Target="../slideLayouts/slideLayout130.xml"/><Relationship Id="rId21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55.xml"/><Relationship Id="rId47" Type="http://schemas.openxmlformats.org/officeDocument/2006/relationships/slideLayout" Target="../slideLayouts/slideLayout60.xml"/><Relationship Id="rId63" Type="http://schemas.openxmlformats.org/officeDocument/2006/relationships/slideLayout" Target="../slideLayouts/slideLayout76.xml"/><Relationship Id="rId68" Type="http://schemas.openxmlformats.org/officeDocument/2006/relationships/slideLayout" Target="../slideLayouts/slideLayout81.xml"/><Relationship Id="rId84" Type="http://schemas.openxmlformats.org/officeDocument/2006/relationships/slideLayout" Target="../slideLayouts/slideLayout97.xml"/><Relationship Id="rId89" Type="http://schemas.openxmlformats.org/officeDocument/2006/relationships/slideLayout" Target="../slideLayouts/slideLayout102.xml"/><Relationship Id="rId112" Type="http://schemas.openxmlformats.org/officeDocument/2006/relationships/slideLayout" Target="../slideLayouts/slideLayout125.xml"/><Relationship Id="rId133" Type="http://schemas.openxmlformats.org/officeDocument/2006/relationships/slideLayout" Target="../slideLayouts/slideLayout146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29.xml"/><Relationship Id="rId107" Type="http://schemas.openxmlformats.org/officeDocument/2006/relationships/slideLayout" Target="../slideLayouts/slideLayout120.xml"/><Relationship Id="rId11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66.xml"/><Relationship Id="rId58" Type="http://schemas.openxmlformats.org/officeDocument/2006/relationships/slideLayout" Target="../slideLayouts/slideLayout71.xml"/><Relationship Id="rId74" Type="http://schemas.openxmlformats.org/officeDocument/2006/relationships/slideLayout" Target="../slideLayouts/slideLayout87.xml"/><Relationship Id="rId79" Type="http://schemas.openxmlformats.org/officeDocument/2006/relationships/slideLayout" Target="../slideLayouts/slideLayout92.xml"/><Relationship Id="rId102" Type="http://schemas.openxmlformats.org/officeDocument/2006/relationships/slideLayout" Target="../slideLayouts/slideLayout115.xml"/><Relationship Id="rId123" Type="http://schemas.openxmlformats.org/officeDocument/2006/relationships/slideLayout" Target="../slideLayouts/slideLayout136.xml"/><Relationship Id="rId128" Type="http://schemas.openxmlformats.org/officeDocument/2006/relationships/slideLayout" Target="../slideLayouts/slideLayout141.xml"/><Relationship Id="rId5" Type="http://schemas.openxmlformats.org/officeDocument/2006/relationships/slideLayout" Target="../slideLayouts/slideLayout18.xml"/><Relationship Id="rId90" Type="http://schemas.openxmlformats.org/officeDocument/2006/relationships/slideLayout" Target="../slideLayouts/slideLayout103.xml"/><Relationship Id="rId95" Type="http://schemas.openxmlformats.org/officeDocument/2006/relationships/slideLayout" Target="../slideLayouts/slideLayout108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Relationship Id="rId27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8.xml"/><Relationship Id="rId43" Type="http://schemas.openxmlformats.org/officeDocument/2006/relationships/slideLayout" Target="../slideLayouts/slideLayout56.xml"/><Relationship Id="rId48" Type="http://schemas.openxmlformats.org/officeDocument/2006/relationships/slideLayout" Target="../slideLayouts/slideLayout61.xml"/><Relationship Id="rId56" Type="http://schemas.openxmlformats.org/officeDocument/2006/relationships/slideLayout" Target="../slideLayouts/slideLayout69.xml"/><Relationship Id="rId64" Type="http://schemas.openxmlformats.org/officeDocument/2006/relationships/slideLayout" Target="../slideLayouts/slideLayout77.xml"/><Relationship Id="rId69" Type="http://schemas.openxmlformats.org/officeDocument/2006/relationships/slideLayout" Target="../slideLayouts/slideLayout82.xml"/><Relationship Id="rId77" Type="http://schemas.openxmlformats.org/officeDocument/2006/relationships/slideLayout" Target="../slideLayouts/slideLayout90.xml"/><Relationship Id="rId100" Type="http://schemas.openxmlformats.org/officeDocument/2006/relationships/slideLayout" Target="../slideLayouts/slideLayout113.xml"/><Relationship Id="rId105" Type="http://schemas.openxmlformats.org/officeDocument/2006/relationships/slideLayout" Target="../slideLayouts/slideLayout118.xml"/><Relationship Id="rId113" Type="http://schemas.openxmlformats.org/officeDocument/2006/relationships/slideLayout" Target="../slideLayouts/slideLayout126.xml"/><Relationship Id="rId118" Type="http://schemas.openxmlformats.org/officeDocument/2006/relationships/slideLayout" Target="../slideLayouts/slideLayout131.xml"/><Relationship Id="rId126" Type="http://schemas.openxmlformats.org/officeDocument/2006/relationships/slideLayout" Target="../slideLayouts/slideLayout139.xml"/><Relationship Id="rId134" Type="http://schemas.openxmlformats.org/officeDocument/2006/relationships/slideLayout" Target="../slideLayouts/slideLayout147.xml"/><Relationship Id="rId8" Type="http://schemas.openxmlformats.org/officeDocument/2006/relationships/slideLayout" Target="../slideLayouts/slideLayout21.xml"/><Relationship Id="rId51" Type="http://schemas.openxmlformats.org/officeDocument/2006/relationships/slideLayout" Target="../slideLayouts/slideLayout64.xml"/><Relationship Id="rId72" Type="http://schemas.openxmlformats.org/officeDocument/2006/relationships/slideLayout" Target="../slideLayouts/slideLayout85.xml"/><Relationship Id="rId80" Type="http://schemas.openxmlformats.org/officeDocument/2006/relationships/slideLayout" Target="../slideLayouts/slideLayout93.xml"/><Relationship Id="rId85" Type="http://schemas.openxmlformats.org/officeDocument/2006/relationships/slideLayout" Target="../slideLayouts/slideLayout98.xml"/><Relationship Id="rId93" Type="http://schemas.openxmlformats.org/officeDocument/2006/relationships/slideLayout" Target="../slideLayouts/slideLayout106.xml"/><Relationship Id="rId98" Type="http://schemas.openxmlformats.org/officeDocument/2006/relationships/slideLayout" Target="../slideLayouts/slideLayout111.xml"/><Relationship Id="rId121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5" Type="http://schemas.openxmlformats.org/officeDocument/2006/relationships/slideLayout" Target="../slideLayouts/slideLayout38.xml"/><Relationship Id="rId33" Type="http://schemas.openxmlformats.org/officeDocument/2006/relationships/slideLayout" Target="../slideLayouts/slideLayout46.xml"/><Relationship Id="rId38" Type="http://schemas.openxmlformats.org/officeDocument/2006/relationships/slideLayout" Target="../slideLayouts/slideLayout51.xml"/><Relationship Id="rId46" Type="http://schemas.openxmlformats.org/officeDocument/2006/relationships/slideLayout" Target="../slideLayouts/slideLayout59.xml"/><Relationship Id="rId59" Type="http://schemas.openxmlformats.org/officeDocument/2006/relationships/slideLayout" Target="../slideLayouts/slideLayout72.xml"/><Relationship Id="rId67" Type="http://schemas.openxmlformats.org/officeDocument/2006/relationships/slideLayout" Target="../slideLayouts/slideLayout80.xml"/><Relationship Id="rId103" Type="http://schemas.openxmlformats.org/officeDocument/2006/relationships/slideLayout" Target="../slideLayouts/slideLayout116.xml"/><Relationship Id="rId108" Type="http://schemas.openxmlformats.org/officeDocument/2006/relationships/slideLayout" Target="../slideLayouts/slideLayout121.xml"/><Relationship Id="rId116" Type="http://schemas.openxmlformats.org/officeDocument/2006/relationships/slideLayout" Target="../slideLayouts/slideLayout129.xml"/><Relationship Id="rId124" Type="http://schemas.openxmlformats.org/officeDocument/2006/relationships/slideLayout" Target="../slideLayouts/slideLayout137.xml"/><Relationship Id="rId129" Type="http://schemas.openxmlformats.org/officeDocument/2006/relationships/slideLayout" Target="../slideLayouts/slideLayout142.xml"/><Relationship Id="rId137" Type="http://schemas.openxmlformats.org/officeDocument/2006/relationships/slideLayout" Target="../slideLayouts/slideLayout150.xml"/><Relationship Id="rId20" Type="http://schemas.openxmlformats.org/officeDocument/2006/relationships/slideLayout" Target="../slideLayouts/slideLayout33.xml"/><Relationship Id="rId41" Type="http://schemas.openxmlformats.org/officeDocument/2006/relationships/slideLayout" Target="../slideLayouts/slideLayout54.xml"/><Relationship Id="rId54" Type="http://schemas.openxmlformats.org/officeDocument/2006/relationships/slideLayout" Target="../slideLayouts/slideLayout67.xml"/><Relationship Id="rId62" Type="http://schemas.openxmlformats.org/officeDocument/2006/relationships/slideLayout" Target="../slideLayouts/slideLayout75.xml"/><Relationship Id="rId70" Type="http://schemas.openxmlformats.org/officeDocument/2006/relationships/slideLayout" Target="../slideLayouts/slideLayout83.xml"/><Relationship Id="rId75" Type="http://schemas.openxmlformats.org/officeDocument/2006/relationships/slideLayout" Target="../slideLayouts/slideLayout88.xml"/><Relationship Id="rId83" Type="http://schemas.openxmlformats.org/officeDocument/2006/relationships/slideLayout" Target="../slideLayouts/slideLayout96.xml"/><Relationship Id="rId88" Type="http://schemas.openxmlformats.org/officeDocument/2006/relationships/slideLayout" Target="../slideLayouts/slideLayout101.xml"/><Relationship Id="rId91" Type="http://schemas.openxmlformats.org/officeDocument/2006/relationships/slideLayout" Target="../slideLayouts/slideLayout104.xml"/><Relationship Id="rId96" Type="http://schemas.openxmlformats.org/officeDocument/2006/relationships/slideLayout" Target="../slideLayouts/slideLayout109.xml"/><Relationship Id="rId111" Type="http://schemas.openxmlformats.org/officeDocument/2006/relationships/slideLayout" Target="../slideLayouts/slideLayout124.xml"/><Relationship Id="rId132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41.xml"/><Relationship Id="rId36" Type="http://schemas.openxmlformats.org/officeDocument/2006/relationships/slideLayout" Target="../slideLayouts/slideLayout49.xml"/><Relationship Id="rId49" Type="http://schemas.openxmlformats.org/officeDocument/2006/relationships/slideLayout" Target="../slideLayouts/slideLayout62.xml"/><Relationship Id="rId57" Type="http://schemas.openxmlformats.org/officeDocument/2006/relationships/slideLayout" Target="../slideLayouts/slideLayout70.xml"/><Relationship Id="rId106" Type="http://schemas.openxmlformats.org/officeDocument/2006/relationships/slideLayout" Target="../slideLayouts/slideLayout119.xml"/><Relationship Id="rId114" Type="http://schemas.openxmlformats.org/officeDocument/2006/relationships/slideLayout" Target="../slideLayouts/slideLayout127.xml"/><Relationship Id="rId119" Type="http://schemas.openxmlformats.org/officeDocument/2006/relationships/slideLayout" Target="../slideLayouts/slideLayout132.xml"/><Relationship Id="rId127" Type="http://schemas.openxmlformats.org/officeDocument/2006/relationships/slideLayout" Target="../slideLayouts/slideLayout140.xml"/><Relationship Id="rId10" Type="http://schemas.openxmlformats.org/officeDocument/2006/relationships/slideLayout" Target="../slideLayouts/slideLayout23.xml"/><Relationship Id="rId31" Type="http://schemas.openxmlformats.org/officeDocument/2006/relationships/slideLayout" Target="../slideLayouts/slideLayout44.xml"/><Relationship Id="rId44" Type="http://schemas.openxmlformats.org/officeDocument/2006/relationships/slideLayout" Target="../slideLayouts/slideLayout57.xml"/><Relationship Id="rId52" Type="http://schemas.openxmlformats.org/officeDocument/2006/relationships/slideLayout" Target="../slideLayouts/slideLayout65.xml"/><Relationship Id="rId60" Type="http://schemas.openxmlformats.org/officeDocument/2006/relationships/slideLayout" Target="../slideLayouts/slideLayout73.xml"/><Relationship Id="rId65" Type="http://schemas.openxmlformats.org/officeDocument/2006/relationships/slideLayout" Target="../slideLayouts/slideLayout78.xml"/><Relationship Id="rId73" Type="http://schemas.openxmlformats.org/officeDocument/2006/relationships/slideLayout" Target="../slideLayouts/slideLayout86.xml"/><Relationship Id="rId78" Type="http://schemas.openxmlformats.org/officeDocument/2006/relationships/slideLayout" Target="../slideLayouts/slideLayout91.xml"/><Relationship Id="rId81" Type="http://schemas.openxmlformats.org/officeDocument/2006/relationships/slideLayout" Target="../slideLayouts/slideLayout94.xml"/><Relationship Id="rId86" Type="http://schemas.openxmlformats.org/officeDocument/2006/relationships/slideLayout" Target="../slideLayouts/slideLayout99.xml"/><Relationship Id="rId94" Type="http://schemas.openxmlformats.org/officeDocument/2006/relationships/slideLayout" Target="../slideLayouts/slideLayout107.xml"/><Relationship Id="rId99" Type="http://schemas.openxmlformats.org/officeDocument/2006/relationships/slideLayout" Target="../slideLayouts/slideLayout112.xml"/><Relationship Id="rId101" Type="http://schemas.openxmlformats.org/officeDocument/2006/relationships/slideLayout" Target="../slideLayouts/slideLayout114.xml"/><Relationship Id="rId122" Type="http://schemas.openxmlformats.org/officeDocument/2006/relationships/slideLayout" Target="../slideLayouts/slideLayout135.xml"/><Relationship Id="rId130" Type="http://schemas.openxmlformats.org/officeDocument/2006/relationships/slideLayout" Target="../slideLayouts/slideLayout143.xml"/><Relationship Id="rId135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39" Type="http://schemas.openxmlformats.org/officeDocument/2006/relationships/slideLayout" Target="../slideLayouts/slideLayout52.xml"/><Relationship Id="rId109" Type="http://schemas.openxmlformats.org/officeDocument/2006/relationships/slideLayout" Target="../slideLayouts/slideLayout122.xml"/><Relationship Id="rId34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63.xml"/><Relationship Id="rId55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89.xml"/><Relationship Id="rId97" Type="http://schemas.openxmlformats.org/officeDocument/2006/relationships/slideLayout" Target="../slideLayouts/slideLayout110.xml"/><Relationship Id="rId104" Type="http://schemas.openxmlformats.org/officeDocument/2006/relationships/slideLayout" Target="../slideLayouts/slideLayout117.xml"/><Relationship Id="rId120" Type="http://schemas.openxmlformats.org/officeDocument/2006/relationships/slideLayout" Target="../slideLayouts/slideLayout133.xml"/><Relationship Id="rId125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20.xml"/><Relationship Id="rId71" Type="http://schemas.openxmlformats.org/officeDocument/2006/relationships/slideLayout" Target="../slideLayouts/slideLayout84.xml"/><Relationship Id="rId92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5.xml"/><Relationship Id="rId29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53.xml"/><Relationship Id="rId45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100.xml"/><Relationship Id="rId110" Type="http://schemas.openxmlformats.org/officeDocument/2006/relationships/slideLayout" Target="../slideLayouts/slideLayout123.xml"/><Relationship Id="rId115" Type="http://schemas.openxmlformats.org/officeDocument/2006/relationships/slideLayout" Target="../slideLayouts/slideLayout128.xml"/><Relationship Id="rId131" Type="http://schemas.openxmlformats.org/officeDocument/2006/relationships/slideLayout" Target="../slideLayouts/slideLayout144.xml"/><Relationship Id="rId136" Type="http://schemas.openxmlformats.org/officeDocument/2006/relationships/slideLayout" Target="../slideLayouts/slideLayout149.xml"/><Relationship Id="rId61" Type="http://schemas.openxmlformats.org/officeDocument/2006/relationships/slideLayout" Target="../slideLayouts/slideLayout74.xml"/><Relationship Id="rId82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11/04/2018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80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58"/>
          <p:cNvSpPr txBox="1">
            <a:spLocks/>
          </p:cNvSpPr>
          <p:nvPr/>
        </p:nvSpPr>
        <p:spPr>
          <a:xfrm>
            <a:off x="359309" y="2797395"/>
            <a:ext cx="5176518" cy="39382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9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987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480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97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algn="l" defTabSz="914217"/>
            <a:r>
              <a:rPr lang="en-US" sz="3199" dirty="0">
                <a:solidFill>
                  <a:srgbClr val="FFFFFF"/>
                </a:solidFill>
              </a:rPr>
              <a:t>Angular </a:t>
            </a:r>
            <a:r>
              <a:rPr lang="en-US" sz="3199" dirty="0" err="1">
                <a:solidFill>
                  <a:srgbClr val="FFFFFF"/>
                </a:solidFill>
              </a:rPr>
              <a:t>trainning</a:t>
            </a:r>
            <a:endParaRPr lang="en-US" sz="3199" dirty="0">
              <a:solidFill>
                <a:srgbClr val="FFFFFF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59309" y="3324196"/>
            <a:ext cx="3634535" cy="262739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defTabSz="914217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</a:pP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Requisitos</a:t>
            </a:r>
            <a:r>
              <a:rPr lang="en-US" sz="2200" dirty="0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 - </a:t>
            </a: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Estrutural</a:t>
            </a:r>
            <a:endParaRPr lang="en-US" sz="2200" dirty="0">
              <a:solidFill>
                <a:srgbClr val="FFFFFF"/>
              </a:solidFill>
              <a:latin typeface="Arial" charset="0"/>
              <a:cs typeface="Gotham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48787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3050695"/>
            <a:ext cx="11474082" cy="756617"/>
          </a:xfrm>
        </p:spPr>
        <p:txBody>
          <a:bodyPr/>
          <a:lstStyle/>
          <a:p>
            <a:r>
              <a:rPr lang="en-US" dirty="0" err="1"/>
              <a:t>Estrutura</a:t>
            </a:r>
            <a:r>
              <a:rPr lang="en-US" dirty="0"/>
              <a:t> de pastas</a:t>
            </a:r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Entendendo</a:t>
            </a: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 a </a:t>
            </a: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estrutura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1488445"/>
            <a:ext cx="10981038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Angular CLI,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mesmo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disponibiliza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estrutura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pastas.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Essa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estrutura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pastas é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padrão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pela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maioria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projetos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feitos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Angular.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2B88AE-B9DF-49C9-9D5B-8820785956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5884" y="2358182"/>
            <a:ext cx="2232840" cy="4356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32069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458706"/>
            <a:ext cx="10981038" cy="634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node_modules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o Angular é baseado no node.js e por isso possui a pasta com estas dependências.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package.json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este arquivo contém as informações de comandos de scripts.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tsconfig.json: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arquivo de configuração do TypeScript.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angular-cli.json: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arquivo fundamental para parametrizar as informações básicas do projeto.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src: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diretório que irá conter toda a codificação da aplicação.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src/assets: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onde serão incluídos os arquivos estáticos da aplicação. Imagens, Arquivos Js, Arquivos CSS.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src/app: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onde serão criados os componentes que serão utilizados na aplicação.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app.module.ts: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módulo da aplicação.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*.component: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são os arquivos de componentes da aplicação.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app.component.ts: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são as classes dos componentes que irão controlar o HTML.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app.component.html: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arquivos HTML.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app.component.spec.ts: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arquivos de teste.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app.component.css: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arquivos css do componente.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src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/app/s</a:t>
            </a:r>
            <a:r>
              <a:rPr lang="pt-BR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hared: 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não é criada automaticamente, porém podemos criar esta pasta para recursos compartilhados.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src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/app/*: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diretórios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organizar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nossos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forma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separada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./e2e: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é a pasta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irá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testes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funcionais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508036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22345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5629</TotalTime>
  <Words>275</Words>
  <Application>Microsoft Office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Gotham Light</vt:lpstr>
      <vt:lpstr>Gotham Medium</vt:lpstr>
      <vt:lpstr>Roboto</vt:lpstr>
      <vt:lpstr>Roboto Black</vt:lpstr>
      <vt:lpstr>Roboto Light</vt:lpstr>
      <vt:lpstr>Office Theme</vt:lpstr>
      <vt:lpstr>AI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Specie, Suellyn</cp:lastModifiedBy>
  <cp:revision>133</cp:revision>
  <dcterms:created xsi:type="dcterms:W3CDTF">2018-03-08T20:56:03Z</dcterms:created>
  <dcterms:modified xsi:type="dcterms:W3CDTF">2018-04-11T20:43:54Z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